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3024000"/>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4158000" y="3024000"/>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7902000" y="3024000"/>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